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209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3919CE-AA78-4B48-A958-4113D40B80A7}" type="datetimeFigureOut">
              <a:rPr lang="en-US" smtClean="0"/>
              <a:t>2016-05-27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387B6B-7855-A24F-BD3D-58B41421592F}" type="slidenum">
              <a:rPr lang="en-US" smtClean="0"/>
              <a:t>‹#›</a:t>
            </a:fld>
            <a:endParaRPr lang="en-US"/>
          </a:p>
        </p:txBody>
      </p:sp>
    </p:spTree>
    <p:extLst>
      <p:ext uri="{BB962C8B-B14F-4D97-AF65-F5344CB8AC3E}">
        <p14:creationId xmlns:p14="http://schemas.microsoft.com/office/powerpoint/2010/main" val="16127145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387B6B-7855-A24F-BD3D-58B41421592F}" type="slidenum">
              <a:rPr lang="en-US" smtClean="0"/>
              <a:t>5</a:t>
            </a:fld>
            <a:endParaRPr lang="en-US"/>
          </a:p>
        </p:txBody>
      </p:sp>
    </p:spTree>
    <p:extLst>
      <p:ext uri="{BB962C8B-B14F-4D97-AF65-F5344CB8AC3E}">
        <p14:creationId xmlns:p14="http://schemas.microsoft.com/office/powerpoint/2010/main" val="1427335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Click to edit Master subtitle style</a:t>
            </a:r>
            <a:endParaRPr lang="en-US"/>
          </a:p>
        </p:txBody>
      </p:sp>
      <p:sp>
        <p:nvSpPr>
          <p:cNvPr id="4" name="Date Placeholder 3"/>
          <p:cNvSpPr>
            <a:spLocks noGrp="1"/>
          </p:cNvSpPr>
          <p:nvPr>
            <p:ph type="dt" sz="half" idx="10"/>
          </p:nvPr>
        </p:nvSpPr>
        <p:spPr/>
        <p:txBody>
          <a:bodyPr/>
          <a:lstStyle/>
          <a:p>
            <a:fld id="{19E81484-9833-7D41-BB24-3088076FAA19}"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358480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9E81484-9833-7D41-BB24-3088076FAA19}"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3101779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9E81484-9833-7D41-BB24-3088076FAA19}"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2589167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Click to edit Master title style</a:t>
            </a:r>
            <a:endParaRPr lang="en-US"/>
          </a:p>
        </p:txBody>
      </p:sp>
      <p:sp>
        <p:nvSpPr>
          <p:cNvPr id="3" name="Content Placeholder 2"/>
          <p:cNvSpPr>
            <a:spLocks noGrp="1"/>
          </p:cNvSpPr>
          <p:nvPr>
            <p:ph idx="1"/>
          </p:nvPr>
        </p:nvSpPr>
        <p:spPr/>
        <p:txBody>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4" name="Date Placeholder 3"/>
          <p:cNvSpPr>
            <a:spLocks noGrp="1"/>
          </p:cNvSpPr>
          <p:nvPr>
            <p:ph type="dt" sz="half" idx="10"/>
          </p:nvPr>
        </p:nvSpPr>
        <p:spPr/>
        <p:txBody>
          <a:bodyPr/>
          <a:lstStyle/>
          <a:p>
            <a:fld id="{19E81484-9833-7D41-BB24-3088076FAA19}"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1305376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19E81484-9833-7D41-BB24-3088076FAA19}"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1854861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19E81484-9833-7D41-BB24-3088076FAA19}"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3288771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19E81484-9833-7D41-BB24-3088076FAA19}" type="datetimeFigureOut">
              <a:rPr lang="en-US" smtClean="0"/>
              <a:t>2016-05-27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3732543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19E81484-9833-7D41-BB24-3088076FAA19}" type="datetimeFigureOut">
              <a:rPr lang="en-US" smtClean="0"/>
              <a:t>2016-05-27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3441628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E81484-9833-7D41-BB24-3088076FAA19}" type="datetimeFigureOut">
              <a:rPr lang="en-US" smtClean="0"/>
              <a:t>2016-05-27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3082785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9E81484-9833-7D41-BB24-3088076FAA19}"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3177666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9E81484-9833-7D41-BB24-3088076FAA19}"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105E94-4736-2245-B593-0B1AC35D9EB8}" type="slidenum">
              <a:rPr lang="en-US" smtClean="0"/>
              <a:t>‹#›</a:t>
            </a:fld>
            <a:endParaRPr lang="en-US"/>
          </a:p>
        </p:txBody>
      </p:sp>
    </p:spTree>
    <p:extLst>
      <p:ext uri="{BB962C8B-B14F-4D97-AF65-F5344CB8AC3E}">
        <p14:creationId xmlns:p14="http://schemas.microsoft.com/office/powerpoint/2010/main" val="30502208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E81484-9833-7D41-BB24-3088076FAA19}" type="datetimeFigureOut">
              <a:rPr lang="en-US" smtClean="0"/>
              <a:t>2016-05-27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105E94-4736-2245-B593-0B1AC35D9EB8}" type="slidenum">
              <a:rPr lang="en-US" smtClean="0"/>
              <a:t>‹#›</a:t>
            </a:fld>
            <a:endParaRPr lang="en-US"/>
          </a:p>
        </p:txBody>
      </p:sp>
    </p:spTree>
    <p:extLst>
      <p:ext uri="{BB962C8B-B14F-4D97-AF65-F5344CB8AC3E}">
        <p14:creationId xmlns:p14="http://schemas.microsoft.com/office/powerpoint/2010/main" val="3113487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3366FF"/>
                </a:solidFill>
              </a:rPr>
              <a:t>The </a:t>
            </a:r>
            <a:r>
              <a:rPr lang="en-US" dirty="0" err="1" smtClean="0">
                <a:solidFill>
                  <a:srgbClr val="3366FF"/>
                </a:solidFill>
              </a:rPr>
              <a:t>Petitcodiac</a:t>
            </a:r>
            <a:r>
              <a:rPr lang="en-US" dirty="0" smtClean="0">
                <a:solidFill>
                  <a:srgbClr val="3366FF"/>
                </a:solidFill>
              </a:rPr>
              <a:t> River	</a:t>
            </a:r>
            <a:r>
              <a:rPr lang="en-US" dirty="0" smtClean="0"/>
              <a:t>							</a:t>
            </a:r>
            <a:endParaRPr lang="en-US" dirty="0"/>
          </a:p>
        </p:txBody>
      </p:sp>
      <p:sp>
        <p:nvSpPr>
          <p:cNvPr id="3" name="Subtitle 2"/>
          <p:cNvSpPr>
            <a:spLocks noGrp="1"/>
          </p:cNvSpPr>
          <p:nvPr>
            <p:ph type="subTitle" idx="1"/>
          </p:nvPr>
        </p:nvSpPr>
        <p:spPr/>
        <p:txBody>
          <a:bodyPr/>
          <a:lstStyle/>
          <a:p>
            <a:r>
              <a:rPr lang="en-US" dirty="0" smtClean="0">
                <a:solidFill>
                  <a:srgbClr val="000090"/>
                </a:solidFill>
              </a:rPr>
              <a:t>By Ethan and Cole</a:t>
            </a:r>
            <a:endParaRPr lang="en-US" dirty="0">
              <a:solidFill>
                <a:srgbClr val="000090"/>
              </a:solidFill>
            </a:endParaRPr>
          </a:p>
        </p:txBody>
      </p:sp>
    </p:spTree>
    <p:extLst>
      <p:ext uri="{BB962C8B-B14F-4D97-AF65-F5344CB8AC3E}">
        <p14:creationId xmlns:p14="http://schemas.microsoft.com/office/powerpoint/2010/main" val="1539566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The Future of the </a:t>
            </a:r>
            <a:r>
              <a:rPr lang="en-US" dirty="0" err="1">
                <a:solidFill>
                  <a:srgbClr val="3366FF"/>
                </a:solidFill>
              </a:rPr>
              <a:t>P</a:t>
            </a:r>
            <a:r>
              <a:rPr lang="en-US" dirty="0" err="1" smtClean="0">
                <a:solidFill>
                  <a:srgbClr val="3366FF"/>
                </a:solidFill>
              </a:rPr>
              <a:t>etitcodiac</a:t>
            </a:r>
            <a:endParaRPr lang="en-US" dirty="0">
              <a:solidFill>
                <a:srgbClr val="3366FF"/>
              </a:solidFill>
            </a:endParaRPr>
          </a:p>
        </p:txBody>
      </p:sp>
      <p:sp>
        <p:nvSpPr>
          <p:cNvPr id="3" name="Content Placeholder 2"/>
          <p:cNvSpPr>
            <a:spLocks noGrp="1"/>
          </p:cNvSpPr>
          <p:nvPr>
            <p:ph idx="1"/>
          </p:nvPr>
        </p:nvSpPr>
        <p:spPr/>
        <p:txBody>
          <a:bodyPr>
            <a:normAutofit lnSpcReduction="10000"/>
          </a:bodyPr>
          <a:lstStyle/>
          <a:p>
            <a:pPr marL="0" indent="0">
              <a:buNone/>
            </a:pPr>
            <a:r>
              <a:rPr lang="en-US" dirty="0" smtClean="0">
                <a:solidFill>
                  <a:schemeClr val="tx1">
                    <a:lumMod val="95000"/>
                    <a:lumOff val="5000"/>
                  </a:schemeClr>
                </a:solidFill>
              </a:rPr>
              <a:t>I think that changing the </a:t>
            </a:r>
            <a:r>
              <a:rPr lang="en-US" dirty="0" err="1">
                <a:solidFill>
                  <a:schemeClr val="tx1">
                    <a:lumMod val="95000"/>
                    <a:lumOff val="5000"/>
                  </a:schemeClr>
                </a:solidFill>
              </a:rPr>
              <a:t>P</a:t>
            </a:r>
            <a:r>
              <a:rPr lang="en-US" dirty="0" err="1" smtClean="0">
                <a:solidFill>
                  <a:schemeClr val="tx1">
                    <a:lumMod val="95000"/>
                    <a:lumOff val="5000"/>
                  </a:schemeClr>
                </a:solidFill>
              </a:rPr>
              <a:t>etitcodiac</a:t>
            </a:r>
            <a:r>
              <a:rPr lang="en-US" dirty="0" smtClean="0">
                <a:solidFill>
                  <a:schemeClr val="tx1">
                    <a:lumMod val="95000"/>
                    <a:lumOff val="5000"/>
                  </a:schemeClr>
                </a:solidFill>
              </a:rPr>
              <a:t> river in to more of a park area would be good for the community. It would make it more enjoyable if when you were walking along the riverside, if there were things to do. A lot of people enjoy walking or biking on the path which stops some families from taking there younger children due to it being too physically challenging. By potentially adding more benches along the walk it could attract more people.</a:t>
            </a:r>
            <a:endParaRPr lang="en-US" dirty="0">
              <a:solidFill>
                <a:schemeClr val="tx1">
                  <a:lumMod val="95000"/>
                  <a:lumOff val="5000"/>
                </a:schemeClr>
              </a:solidFill>
            </a:endParaRPr>
          </a:p>
        </p:txBody>
      </p:sp>
    </p:spTree>
    <p:extLst>
      <p:ext uri="{BB962C8B-B14F-4D97-AF65-F5344CB8AC3E}">
        <p14:creationId xmlns:p14="http://schemas.microsoft.com/office/powerpoint/2010/main" val="1956735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The making of the park</a:t>
            </a:r>
            <a:endParaRPr lang="en-US" dirty="0">
              <a:solidFill>
                <a:srgbClr val="3366FF"/>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The </a:t>
            </a:r>
            <a:r>
              <a:rPr lang="en-US" dirty="0" err="1" smtClean="0"/>
              <a:t>Petitcodiac</a:t>
            </a:r>
            <a:r>
              <a:rPr lang="en-US" dirty="0" smtClean="0"/>
              <a:t> river at one time used to be deep enough to sail boats along the river. Nowadays, the river is filled with a lot more mud and other substances building up on the bottom of the river making it shallower. A long the side of the river, one of the banks used to be a land fill but became unused and was improperly closed and has contaminated the river over the years. In order to eventually clean up the river the </a:t>
            </a:r>
            <a:r>
              <a:rPr lang="en-US" dirty="0"/>
              <a:t>N</a:t>
            </a:r>
            <a:r>
              <a:rPr lang="en-US" dirty="0" smtClean="0"/>
              <a:t>ew </a:t>
            </a:r>
            <a:r>
              <a:rPr lang="en-US" dirty="0"/>
              <a:t>B</a:t>
            </a:r>
            <a:r>
              <a:rPr lang="en-US" dirty="0" smtClean="0"/>
              <a:t>runswick government is going to need to clear all the trash and mud buildup on the bank.</a:t>
            </a:r>
            <a:endParaRPr lang="en-US" dirty="0"/>
          </a:p>
        </p:txBody>
      </p:sp>
    </p:spTree>
    <p:extLst>
      <p:ext uri="{BB962C8B-B14F-4D97-AF65-F5344CB8AC3E}">
        <p14:creationId xmlns:p14="http://schemas.microsoft.com/office/powerpoint/2010/main" val="2296079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Erosion Containment</a:t>
            </a:r>
            <a:endParaRPr lang="en-US" dirty="0">
              <a:solidFill>
                <a:srgbClr val="3366FF"/>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There are many precautions that would be needed to take in to consideration while doing this job. They</a:t>
            </a:r>
            <a:r>
              <a:rPr lang="fr-FR" dirty="0" smtClean="0"/>
              <a:t>’</a:t>
            </a:r>
            <a:r>
              <a:rPr lang="en-US" dirty="0" err="1" smtClean="0"/>
              <a:t>ll</a:t>
            </a:r>
            <a:r>
              <a:rPr lang="en-US" dirty="0" smtClean="0"/>
              <a:t> be required to replace some mud a long the sides with large amounts of rock. As well, if while doing the excavation on the bank, if by any chance the largest tide levels rise in the last 30 years that could cause major contamination in the river. And finally cost will always be an issue. The New Brunswick government is having major financial issues and I am uncertain whether or not they could afford this job.</a:t>
            </a:r>
            <a:endParaRPr lang="en-US" dirty="0"/>
          </a:p>
        </p:txBody>
      </p:sp>
    </p:spTree>
    <p:extLst>
      <p:ext uri="{BB962C8B-B14F-4D97-AF65-F5344CB8AC3E}">
        <p14:creationId xmlns:p14="http://schemas.microsoft.com/office/powerpoint/2010/main" val="4287839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Recreational Adjustments</a:t>
            </a:r>
            <a:endParaRPr lang="en-US" dirty="0">
              <a:solidFill>
                <a:srgbClr val="3366FF"/>
              </a:solidFill>
            </a:endParaRPr>
          </a:p>
        </p:txBody>
      </p:sp>
      <p:sp>
        <p:nvSpPr>
          <p:cNvPr id="3" name="Content Placeholder 2"/>
          <p:cNvSpPr>
            <a:spLocks noGrp="1"/>
          </p:cNvSpPr>
          <p:nvPr>
            <p:ph idx="1"/>
          </p:nvPr>
        </p:nvSpPr>
        <p:spPr/>
        <p:txBody>
          <a:bodyPr/>
          <a:lstStyle/>
          <a:p>
            <a:pPr marL="0" indent="0">
              <a:buNone/>
            </a:pPr>
            <a:r>
              <a:rPr lang="en-US" dirty="0" smtClean="0"/>
              <a:t>As of right now there is not much to do while walking a long the side of the river. I personally think that they should add more parks or other things younger ages enjoy in the </a:t>
            </a:r>
            <a:r>
              <a:rPr lang="en-US" dirty="0" smtClean="0"/>
              <a:t>community. As well they could also add stores or little restaurants a long the path. </a:t>
            </a:r>
            <a:endParaRPr lang="en-US" dirty="0"/>
          </a:p>
        </p:txBody>
      </p:sp>
    </p:spTree>
    <p:extLst>
      <p:ext uri="{BB962C8B-B14F-4D97-AF65-F5344CB8AC3E}">
        <p14:creationId xmlns:p14="http://schemas.microsoft.com/office/powerpoint/2010/main" val="40094578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TotalTime>
  <Words>368</Words>
  <Application>Microsoft Macintosh PowerPoint</Application>
  <PresentationFormat>On-screen Show (4:3)</PresentationFormat>
  <Paragraphs>11</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The Petitcodiac River        </vt:lpstr>
      <vt:lpstr>The Future of the Petitcodiac</vt:lpstr>
      <vt:lpstr>The making of the park</vt:lpstr>
      <vt:lpstr>Erosion Containment</vt:lpstr>
      <vt:lpstr>Recreational Adjustments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Petitcodiac River        </dc:title>
  <dc:creator>esfsdf</dc:creator>
  <cp:lastModifiedBy>esfsdf</cp:lastModifiedBy>
  <cp:revision>10</cp:revision>
  <dcterms:created xsi:type="dcterms:W3CDTF">2016-05-25T13:31:42Z</dcterms:created>
  <dcterms:modified xsi:type="dcterms:W3CDTF">2016-05-27T13:24:15Z</dcterms:modified>
</cp:coreProperties>
</file>